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non Long" initials="GL" lastIdx="1" clrIdx="0">
    <p:extLst>
      <p:ext uri="{19B8F6BF-5375-455C-9EA6-DF929625EA0E}">
        <p15:presenceInfo xmlns:p15="http://schemas.microsoft.com/office/powerpoint/2012/main" userId="S::gannon_long@ctprf.org::bd95886f-02f4-4703-a264-3518f9a8a7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FDA30-C5C1-A674-05E8-AB463E0050D9}" v="4" dt="2020-03-27T18:29:05.305"/>
    <p1510:client id="{AD436896-53F9-70C8-4917-9323A974AF7A}" v="618" dt="2020-03-30T16:24:29.107"/>
    <p1510:client id="{6E181E64-AD67-B1C5-4FAA-9F8CD5DBB593}" v="1564" dt="2020-03-31T17:52:04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50"/>
  </p:normalViewPr>
  <p:slideViewPr>
    <p:cSldViewPr snapToGrid="0">
      <p:cViewPr varScale="1">
        <p:scale>
          <a:sx n="112" d="100"/>
          <a:sy n="112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non Long" userId="S::gannon_long@ctprf.org::bd95886f-02f4-4703-a264-3518f9a8a7ea" providerId="AD" clId="Web-{BB4FDA30-C5C1-A674-05E8-AB463E0050D9}"/>
    <pc:docChg chg="addSld delSld sldOrd">
      <pc:chgData name="Gannon Long" userId="S::gannon_long@ctprf.org::bd95886f-02f4-4703-a264-3518f9a8a7ea" providerId="AD" clId="Web-{BB4FDA30-C5C1-A674-05E8-AB463E0050D9}" dt="2020-03-27T18:29:05.305" v="3"/>
      <pc:docMkLst>
        <pc:docMk/>
      </pc:docMkLst>
      <pc:sldChg chg="del">
        <pc:chgData name="Gannon Long" userId="S::gannon_long@ctprf.org::bd95886f-02f4-4703-a264-3518f9a8a7ea" providerId="AD" clId="Web-{BB4FDA30-C5C1-A674-05E8-AB463E0050D9}" dt="2020-03-27T17:42:45.725" v="1"/>
        <pc:sldMkLst>
          <pc:docMk/>
          <pc:sldMk cId="109857222" sldId="256"/>
        </pc:sldMkLst>
      </pc:sldChg>
      <pc:sldChg chg="add">
        <pc:chgData name="Gannon Long" userId="S::gannon_long@ctprf.org::bd95886f-02f4-4703-a264-3518f9a8a7ea" providerId="AD" clId="Web-{BB4FDA30-C5C1-A674-05E8-AB463E0050D9}" dt="2020-03-27T17:42:41.897" v="0"/>
        <pc:sldMkLst>
          <pc:docMk/>
          <pc:sldMk cId="1311180325" sldId="257"/>
        </pc:sldMkLst>
      </pc:sldChg>
      <pc:sldChg chg="new ord">
        <pc:chgData name="Gannon Long" userId="S::gannon_long@ctprf.org::bd95886f-02f4-4703-a264-3518f9a8a7ea" providerId="AD" clId="Web-{BB4FDA30-C5C1-A674-05E8-AB463E0050D9}" dt="2020-03-27T18:29:05.305" v="3"/>
        <pc:sldMkLst>
          <pc:docMk/>
          <pc:sldMk cId="1734663807" sldId="258"/>
        </pc:sldMkLst>
      </pc:sldChg>
    </pc:docChg>
  </pc:docChgLst>
  <pc:docChgLst>
    <pc:chgData name="Gannon Long" userId="S::gannon_long@ctprf.org::bd95886f-02f4-4703-a264-3518f9a8a7ea" providerId="AD" clId="Web-{6E181E64-AD67-B1C5-4FAA-9F8CD5DBB593}"/>
    <pc:docChg chg="addSld delSld modSld sldOrd">
      <pc:chgData name="Gannon Long" userId="S::gannon_long@ctprf.org::bd95886f-02f4-4703-a264-3518f9a8a7ea" providerId="AD" clId="Web-{6E181E64-AD67-B1C5-4FAA-9F8CD5DBB593}" dt="2020-03-31T17:52:04.813" v="1558"/>
      <pc:docMkLst>
        <pc:docMk/>
      </pc:docMkLst>
      <pc:sldChg chg="del">
        <pc:chgData name="Gannon Long" userId="S::gannon_long@ctprf.org::bd95886f-02f4-4703-a264-3518f9a8a7ea" providerId="AD" clId="Web-{6E181E64-AD67-B1C5-4FAA-9F8CD5DBB593}" dt="2020-03-31T17:32:11.763" v="378"/>
        <pc:sldMkLst>
          <pc:docMk/>
          <pc:sldMk cId="1311180325" sldId="257"/>
        </pc:sldMkLst>
      </pc:sldChg>
      <pc:sldChg chg="modSp delCm">
        <pc:chgData name="Gannon Long" userId="S::gannon_long@ctprf.org::bd95886f-02f4-4703-a264-3518f9a8a7ea" providerId="AD" clId="Web-{6E181E64-AD67-B1C5-4FAA-9F8CD5DBB593}" dt="2020-03-31T17:52:04.813" v="1558"/>
        <pc:sldMkLst>
          <pc:docMk/>
          <pc:sldMk cId="1734663807" sldId="258"/>
        </pc:sldMkLst>
        <pc:spChg chg="mod">
          <ac:chgData name="Gannon Long" userId="S::gannon_long@ctprf.org::bd95886f-02f4-4703-a264-3518f9a8a7ea" providerId="AD" clId="Web-{6E181E64-AD67-B1C5-4FAA-9F8CD5DBB593}" dt="2020-03-31T17:49:42.325" v="1519" actId="1076"/>
          <ac:spMkLst>
            <pc:docMk/>
            <pc:sldMk cId="1734663807" sldId="258"/>
            <ac:spMk id="2" creationId="{02EE24A7-C158-4766-B760-65996880D165}"/>
          </ac:spMkLst>
        </pc:spChg>
        <pc:spChg chg="mod">
          <ac:chgData name="Gannon Long" userId="S::gannon_long@ctprf.org::bd95886f-02f4-4703-a264-3518f9a8a7ea" providerId="AD" clId="Web-{6E181E64-AD67-B1C5-4FAA-9F8CD5DBB593}" dt="2020-03-31T17:49:52.012" v="1521" actId="1076"/>
          <ac:spMkLst>
            <pc:docMk/>
            <pc:sldMk cId="1734663807" sldId="258"/>
            <ac:spMk id="6" creationId="{9F9D5C96-D7F6-4E61-9155-4BEE1CCC5900}"/>
          </ac:spMkLst>
        </pc:spChg>
        <pc:spChg chg="mod">
          <ac:chgData name="Gannon Long" userId="S::gannon_long@ctprf.org::bd95886f-02f4-4703-a264-3518f9a8a7ea" providerId="AD" clId="Web-{6E181E64-AD67-B1C5-4FAA-9F8CD5DBB593}" dt="2020-03-31T17:34:46.861" v="577" actId="20577"/>
          <ac:spMkLst>
            <pc:docMk/>
            <pc:sldMk cId="1734663807" sldId="258"/>
            <ac:spMk id="10" creationId="{9C68BCCE-4421-4497-8225-F49B0B155EF4}"/>
          </ac:spMkLst>
        </pc:spChg>
        <pc:spChg chg="mod">
          <ac:chgData name="Gannon Long" userId="S::gannon_long@ctprf.org::bd95886f-02f4-4703-a264-3518f9a8a7ea" providerId="AD" clId="Web-{6E181E64-AD67-B1C5-4FAA-9F8CD5DBB593}" dt="2020-03-31T17:36:11.676" v="690" actId="20577"/>
          <ac:spMkLst>
            <pc:docMk/>
            <pc:sldMk cId="1734663807" sldId="258"/>
            <ac:spMk id="11" creationId="{356E5614-C8DF-4F3B-92FF-B52EAD313CDF}"/>
          </ac:spMkLst>
        </pc:spChg>
        <pc:picChg chg="mod">
          <ac:chgData name="Gannon Long" userId="S::gannon_long@ctprf.org::bd95886f-02f4-4703-a264-3518f9a8a7ea" providerId="AD" clId="Web-{6E181E64-AD67-B1C5-4FAA-9F8CD5DBB593}" dt="2020-03-31T17:49:44.903" v="1520" actId="1076"/>
          <ac:picMkLst>
            <pc:docMk/>
            <pc:sldMk cId="1734663807" sldId="258"/>
            <ac:picMk id="4" creationId="{73A808F5-18FB-428F-94C8-83475BF45918}"/>
          </ac:picMkLst>
        </pc:picChg>
      </pc:sldChg>
      <pc:sldChg chg="delSp modSp">
        <pc:chgData name="Gannon Long" userId="S::gannon_long@ctprf.org::bd95886f-02f4-4703-a264-3518f9a8a7ea" providerId="AD" clId="Web-{6E181E64-AD67-B1C5-4FAA-9F8CD5DBB593}" dt="2020-03-31T17:51:49.735" v="1557" actId="1076"/>
        <pc:sldMkLst>
          <pc:docMk/>
          <pc:sldMk cId="3692904487" sldId="259"/>
        </pc:sldMkLst>
        <pc:spChg chg="mod">
          <ac:chgData name="Gannon Long" userId="S::gannon_long@ctprf.org::bd95886f-02f4-4703-a264-3518f9a8a7ea" providerId="AD" clId="Web-{6E181E64-AD67-B1C5-4FAA-9F8CD5DBB593}" dt="2020-03-31T17:51:26.547" v="1551" actId="20577"/>
          <ac:spMkLst>
            <pc:docMk/>
            <pc:sldMk cId="3692904487" sldId="259"/>
            <ac:spMk id="2" creationId="{4689ED70-81DB-4DEB-BF0D-569D208F4B15}"/>
          </ac:spMkLst>
        </pc:spChg>
        <pc:spChg chg="mod">
          <ac:chgData name="Gannon Long" userId="S::gannon_long@ctprf.org::bd95886f-02f4-4703-a264-3518f9a8a7ea" providerId="AD" clId="Web-{6E181E64-AD67-B1C5-4FAA-9F8CD5DBB593}" dt="2020-03-31T17:50:35.811" v="1528" actId="1076"/>
          <ac:spMkLst>
            <pc:docMk/>
            <pc:sldMk cId="3692904487" sldId="259"/>
            <ac:spMk id="3" creationId="{4127D490-4AD3-4DC1-90C4-D547DCD903BD}"/>
          </ac:spMkLst>
        </pc:spChg>
        <pc:spChg chg="del">
          <ac:chgData name="Gannon Long" userId="S::gannon_long@ctprf.org::bd95886f-02f4-4703-a264-3518f9a8a7ea" providerId="AD" clId="Web-{6E181E64-AD67-B1C5-4FAA-9F8CD5DBB593}" dt="2020-03-31T17:47:50.025" v="1442"/>
          <ac:spMkLst>
            <pc:docMk/>
            <pc:sldMk cId="3692904487" sldId="259"/>
            <ac:spMk id="4" creationId="{AFF6CB80-BD2D-48B2-9F13-C9E0FE4FA5A7}"/>
          </ac:spMkLst>
        </pc:spChg>
        <pc:spChg chg="mod">
          <ac:chgData name="Gannon Long" userId="S::gannon_long@ctprf.org::bd95886f-02f4-4703-a264-3518f9a8a7ea" providerId="AD" clId="Web-{6E181E64-AD67-B1C5-4FAA-9F8CD5DBB593}" dt="2020-03-31T17:51:35.078" v="1554" actId="1076"/>
          <ac:spMkLst>
            <pc:docMk/>
            <pc:sldMk cId="3692904487" sldId="259"/>
            <ac:spMk id="7" creationId="{399298E7-27CA-4636-9C1D-1B8B7C9FD910}"/>
          </ac:spMkLst>
        </pc:spChg>
        <pc:spChg chg="mod">
          <ac:chgData name="Gannon Long" userId="S::gannon_long@ctprf.org::bd95886f-02f4-4703-a264-3518f9a8a7ea" providerId="AD" clId="Web-{6E181E64-AD67-B1C5-4FAA-9F8CD5DBB593}" dt="2020-03-31T17:51:30.172" v="1553" actId="1076"/>
          <ac:spMkLst>
            <pc:docMk/>
            <pc:sldMk cId="3692904487" sldId="259"/>
            <ac:spMk id="8" creationId="{F6164251-EAB2-4BAD-99DE-F68AE237FC3A}"/>
          </ac:spMkLst>
        </pc:spChg>
        <pc:picChg chg="mod">
          <ac:chgData name="Gannon Long" userId="S::gannon_long@ctprf.org::bd95886f-02f4-4703-a264-3518f9a8a7ea" providerId="AD" clId="Web-{6E181E64-AD67-B1C5-4FAA-9F8CD5DBB593}" dt="2020-03-31T17:51:49.735" v="1557" actId="1076"/>
          <ac:picMkLst>
            <pc:docMk/>
            <pc:sldMk cId="3692904487" sldId="259"/>
            <ac:picMk id="6" creationId="{4D6B54FE-60A0-420F-BB71-3EF5EC44047B}"/>
          </ac:picMkLst>
        </pc:picChg>
      </pc:sldChg>
      <pc:sldChg chg="delSp modSp">
        <pc:chgData name="Gannon Long" userId="S::gannon_long@ctprf.org::bd95886f-02f4-4703-a264-3518f9a8a7ea" providerId="AD" clId="Web-{6E181E64-AD67-B1C5-4FAA-9F8CD5DBB593}" dt="2020-03-31T17:48:59.339" v="1506" actId="20577"/>
        <pc:sldMkLst>
          <pc:docMk/>
          <pc:sldMk cId="3677472706" sldId="260"/>
        </pc:sldMkLst>
        <pc:spChg chg="del">
          <ac:chgData name="Gannon Long" userId="S::gannon_long@ctprf.org::bd95886f-02f4-4703-a264-3518f9a8a7ea" providerId="AD" clId="Web-{6E181E64-AD67-B1C5-4FAA-9F8CD5DBB593}" dt="2020-03-31T12:43:10.632" v="158"/>
          <ac:spMkLst>
            <pc:docMk/>
            <pc:sldMk cId="3677472706" sldId="260"/>
            <ac:spMk id="2" creationId="{32F2E232-DD82-4573-9373-FD6393303521}"/>
          </ac:spMkLst>
        </pc:spChg>
        <pc:spChg chg="mod">
          <ac:chgData name="Gannon Long" userId="S::gannon_long@ctprf.org::bd95886f-02f4-4703-a264-3518f9a8a7ea" providerId="AD" clId="Web-{6E181E64-AD67-B1C5-4FAA-9F8CD5DBB593}" dt="2020-03-31T17:41:10.888" v="996" actId="14100"/>
          <ac:spMkLst>
            <pc:docMk/>
            <pc:sldMk cId="3677472706" sldId="260"/>
            <ac:spMk id="5" creationId="{7BA55F66-F1E0-4D5A-A8B5-6634A2F3AA0E}"/>
          </ac:spMkLst>
        </pc:spChg>
        <pc:spChg chg="mod">
          <ac:chgData name="Gannon Long" userId="S::gannon_long@ctprf.org::bd95886f-02f4-4703-a264-3518f9a8a7ea" providerId="AD" clId="Web-{6E181E64-AD67-B1C5-4FAA-9F8CD5DBB593}" dt="2020-03-31T17:48:59.339" v="1506" actId="20577"/>
          <ac:spMkLst>
            <pc:docMk/>
            <pc:sldMk cId="3677472706" sldId="260"/>
            <ac:spMk id="6" creationId="{1E6DBD8A-CAC0-4827-9F57-C029F75E49C3}"/>
          </ac:spMkLst>
        </pc:spChg>
      </pc:sldChg>
      <pc:sldChg chg="addSp delSp modSp new">
        <pc:chgData name="Gannon Long" userId="S::gannon_long@ctprf.org::bd95886f-02f4-4703-a264-3518f9a8a7ea" providerId="AD" clId="Web-{6E181E64-AD67-B1C5-4FAA-9F8CD5DBB593}" dt="2020-03-31T17:49:24.387" v="1518"/>
        <pc:sldMkLst>
          <pc:docMk/>
          <pc:sldMk cId="2274397724" sldId="261"/>
        </pc:sldMkLst>
        <pc:spChg chg="add mod">
          <ac:chgData name="Gannon Long" userId="S::gannon_long@ctprf.org::bd95886f-02f4-4703-a264-3518f9a8a7ea" providerId="AD" clId="Web-{6E181E64-AD67-B1C5-4FAA-9F8CD5DBB593}" dt="2020-03-31T12:44:20.524" v="162" actId="20577"/>
          <ac:spMkLst>
            <pc:docMk/>
            <pc:sldMk cId="2274397724" sldId="261"/>
            <ac:spMk id="2" creationId="{6F60495D-E3EE-4AB5-B613-34587D60F675}"/>
          </ac:spMkLst>
        </pc:spChg>
        <pc:spChg chg="add mod">
          <ac:chgData name="Gannon Long" userId="S::gannon_long@ctprf.org::bd95886f-02f4-4703-a264-3518f9a8a7ea" providerId="AD" clId="Web-{6E181E64-AD67-B1C5-4FAA-9F8CD5DBB593}" dt="2020-03-31T12:44:41.649" v="168" actId="20577"/>
          <ac:spMkLst>
            <pc:docMk/>
            <pc:sldMk cId="2274397724" sldId="261"/>
            <ac:spMk id="5" creationId="{29CBF1F7-31AA-46BC-A9CE-2BA7ECA3C8DC}"/>
          </ac:spMkLst>
        </pc:spChg>
        <pc:spChg chg="add mod">
          <ac:chgData name="Gannon Long" userId="S::gannon_long@ctprf.org::bd95886f-02f4-4703-a264-3518f9a8a7ea" providerId="AD" clId="Web-{6E181E64-AD67-B1C5-4FAA-9F8CD5DBB593}" dt="2020-03-31T17:49:20.527" v="1516" actId="20577"/>
          <ac:spMkLst>
            <pc:docMk/>
            <pc:sldMk cId="2274397724" sldId="261"/>
            <ac:spMk id="6" creationId="{BD4AE051-DFCE-47A1-8455-A683F7B10C4B}"/>
          </ac:spMkLst>
        </pc:spChg>
        <pc:spChg chg="add mod">
          <ac:chgData name="Gannon Long" userId="S::gannon_long@ctprf.org::bd95886f-02f4-4703-a264-3518f9a8a7ea" providerId="AD" clId="Web-{6E181E64-AD67-B1C5-4FAA-9F8CD5DBB593}" dt="2020-03-31T12:44:58.227" v="174" actId="20577"/>
          <ac:spMkLst>
            <pc:docMk/>
            <pc:sldMk cId="2274397724" sldId="261"/>
            <ac:spMk id="8" creationId="{E2CD873C-C8E1-4CF5-9D2F-1B98173CE0B3}"/>
          </ac:spMkLst>
        </pc:spChg>
        <pc:spChg chg="add mod">
          <ac:chgData name="Gannon Long" userId="S::gannon_long@ctprf.org::bd95886f-02f4-4703-a264-3518f9a8a7ea" providerId="AD" clId="Web-{6E181E64-AD67-B1C5-4FAA-9F8CD5DBB593}" dt="2020-03-31T12:45:33.415" v="181" actId="20577"/>
          <ac:spMkLst>
            <pc:docMk/>
            <pc:sldMk cId="2274397724" sldId="261"/>
            <ac:spMk id="11" creationId="{A633A9DB-19F4-4E1A-92AF-2E7490E4592C}"/>
          </ac:spMkLst>
        </pc:spChg>
        <pc:spChg chg="add mod">
          <ac:chgData name="Gannon Long" userId="S::gannon_long@ctprf.org::bd95886f-02f4-4703-a264-3518f9a8a7ea" providerId="AD" clId="Web-{6E181E64-AD67-B1C5-4FAA-9F8CD5DBB593}" dt="2020-03-31T12:46:13.900" v="191" actId="20577"/>
          <ac:spMkLst>
            <pc:docMk/>
            <pc:sldMk cId="2274397724" sldId="261"/>
            <ac:spMk id="14" creationId="{EF9460D4-E077-4DA2-9A9A-C9112DEFF4A5}"/>
          </ac:spMkLst>
        </pc:spChg>
        <pc:spChg chg="add mod">
          <ac:chgData name="Gannon Long" userId="S::gannon_long@ctprf.org::bd95886f-02f4-4703-a264-3518f9a8a7ea" providerId="AD" clId="Web-{6E181E64-AD67-B1C5-4FAA-9F8CD5DBB593}" dt="2020-03-31T12:46:51.791" v="198" actId="20577"/>
          <ac:spMkLst>
            <pc:docMk/>
            <pc:sldMk cId="2274397724" sldId="261"/>
            <ac:spMk id="17" creationId="{4542E5DE-69AF-40C7-A05F-92EA3622E26C}"/>
          </ac:spMkLst>
        </pc:spChg>
        <pc:spChg chg="add del mod">
          <ac:chgData name="Gannon Long" userId="S::gannon_long@ctprf.org::bd95886f-02f4-4703-a264-3518f9a8a7ea" providerId="AD" clId="Web-{6E181E64-AD67-B1C5-4FAA-9F8CD5DBB593}" dt="2020-03-31T17:49:24.387" v="1518"/>
          <ac:spMkLst>
            <pc:docMk/>
            <pc:sldMk cId="2274397724" sldId="261"/>
            <ac:spMk id="20" creationId="{5A3CFA86-BE79-453E-9FD2-8876D0E53025}"/>
          </ac:spMkLst>
        </pc:spChg>
        <pc:picChg chg="add mod">
          <ac:chgData name="Gannon Long" userId="S::gannon_long@ctprf.org::bd95886f-02f4-4703-a264-3518f9a8a7ea" providerId="AD" clId="Web-{6E181E64-AD67-B1C5-4FAA-9F8CD5DBB593}" dt="2020-03-31T17:30:38.197" v="266" actId="1076"/>
          <ac:picMkLst>
            <pc:docMk/>
            <pc:sldMk cId="2274397724" sldId="261"/>
            <ac:picMk id="3" creationId="{944284A9-BD5E-4FE6-A68E-7B7961A08614}"/>
          </ac:picMkLst>
        </pc:picChg>
        <pc:picChg chg="add mod">
          <ac:chgData name="Gannon Long" userId="S::gannon_long@ctprf.org::bd95886f-02f4-4703-a264-3518f9a8a7ea" providerId="AD" clId="Web-{6E181E64-AD67-B1C5-4FAA-9F8CD5DBB593}" dt="2020-03-31T17:30:11.166" v="260" actId="14100"/>
          <ac:picMkLst>
            <pc:docMk/>
            <pc:sldMk cId="2274397724" sldId="261"/>
            <ac:picMk id="4" creationId="{5FE845C2-9A0A-40C7-BF20-5F1F0D64C183}"/>
          </ac:picMkLst>
        </pc:picChg>
        <pc:picChg chg="add del mod">
          <ac:chgData name="Gannon Long" userId="S::gannon_long@ctprf.org::bd95886f-02f4-4703-a264-3518f9a8a7ea" providerId="AD" clId="Web-{6E181E64-AD67-B1C5-4FAA-9F8CD5DBB593}" dt="2020-03-31T12:44:44.977" v="172"/>
          <ac:picMkLst>
            <pc:docMk/>
            <pc:sldMk cId="2274397724" sldId="261"/>
            <ac:picMk id="6" creationId="{D1566788-9722-4226-9B69-05DB6465E060}"/>
          </ac:picMkLst>
        </pc:picChg>
        <pc:picChg chg="add mod">
          <ac:chgData name="Gannon Long" userId="S::gannon_long@ctprf.org::bd95886f-02f4-4703-a264-3518f9a8a7ea" providerId="AD" clId="Web-{6E181E64-AD67-B1C5-4FAA-9F8CD5DBB593}" dt="2020-03-31T17:30:06.728" v="258" actId="14100"/>
          <ac:picMkLst>
            <pc:docMk/>
            <pc:sldMk cId="2274397724" sldId="261"/>
            <ac:picMk id="10" creationId="{5A1D109B-EAD9-42C7-AB5B-1E2224E2D44D}"/>
          </ac:picMkLst>
        </pc:picChg>
        <pc:picChg chg="add del mod">
          <ac:chgData name="Gannon Long" userId="S::gannon_long@ctprf.org::bd95886f-02f4-4703-a264-3518f9a8a7ea" providerId="AD" clId="Web-{6E181E64-AD67-B1C5-4FAA-9F8CD5DBB593}" dt="2020-03-31T12:49:01.949" v="227"/>
          <ac:picMkLst>
            <pc:docMk/>
            <pc:sldMk cId="2274397724" sldId="261"/>
            <ac:picMk id="13" creationId="{72BDC1F8-B2AA-4BD1-B387-3E52AECBC4BA}"/>
          </ac:picMkLst>
        </pc:picChg>
        <pc:picChg chg="add mod">
          <ac:chgData name="Gannon Long" userId="S::gannon_long@ctprf.org::bd95886f-02f4-4703-a264-3518f9a8a7ea" providerId="AD" clId="Web-{6E181E64-AD67-B1C5-4FAA-9F8CD5DBB593}" dt="2020-03-31T17:29:13.507" v="244" actId="1076"/>
          <ac:picMkLst>
            <pc:docMk/>
            <pc:sldMk cId="2274397724" sldId="261"/>
            <ac:picMk id="15" creationId="{09048059-39F2-4A59-B59A-DEF642605708}"/>
          </ac:picMkLst>
        </pc:picChg>
        <pc:picChg chg="add mod">
          <ac:chgData name="Gannon Long" userId="S::gannon_long@ctprf.org::bd95886f-02f4-4703-a264-3518f9a8a7ea" providerId="AD" clId="Web-{6E181E64-AD67-B1C5-4FAA-9F8CD5DBB593}" dt="2020-03-31T17:30:00.962" v="257" actId="1076"/>
          <ac:picMkLst>
            <pc:docMk/>
            <pc:sldMk cId="2274397724" sldId="261"/>
            <ac:picMk id="18" creationId="{6710A1C4-5B17-4178-9C26-7980AB264A7D}"/>
          </ac:picMkLst>
        </pc:picChg>
        <pc:picChg chg="add mod">
          <ac:chgData name="Gannon Long" userId="S::gannon_long@ctprf.org::bd95886f-02f4-4703-a264-3518f9a8a7ea" providerId="AD" clId="Web-{6E181E64-AD67-B1C5-4FAA-9F8CD5DBB593}" dt="2020-03-31T17:29:16.976" v="245" actId="1076"/>
          <ac:picMkLst>
            <pc:docMk/>
            <pc:sldMk cId="2274397724" sldId="261"/>
            <ac:picMk id="21" creationId="{6B47E81A-97FB-4C72-87A9-651B85D0D40A}"/>
          </ac:picMkLst>
        </pc:picChg>
        <pc:picChg chg="add del mod">
          <ac:chgData name="Gannon Long" userId="S::gannon_long@ctprf.org::bd95886f-02f4-4703-a264-3518f9a8a7ea" providerId="AD" clId="Web-{6E181E64-AD67-B1C5-4FAA-9F8CD5DBB593}" dt="2020-03-31T12:48:46.543" v="224"/>
          <ac:picMkLst>
            <pc:docMk/>
            <pc:sldMk cId="2274397724" sldId="261"/>
            <ac:picMk id="23" creationId="{F1FD7191-4106-4940-8571-287F5B09B71F}"/>
          </ac:picMkLst>
        </pc:picChg>
        <pc:picChg chg="add mod">
          <ac:chgData name="Gannon Long" userId="S::gannon_long@ctprf.org::bd95886f-02f4-4703-a264-3518f9a8a7ea" providerId="AD" clId="Web-{6E181E64-AD67-B1C5-4FAA-9F8CD5DBB593}" dt="2020-03-31T17:30:18.525" v="263" actId="1076"/>
          <ac:picMkLst>
            <pc:docMk/>
            <pc:sldMk cId="2274397724" sldId="261"/>
            <ac:picMk id="26" creationId="{EFD0B3C5-362C-49B8-ACB1-494D9F47DD01}"/>
          </ac:picMkLst>
        </pc:picChg>
      </pc:sldChg>
      <pc:sldChg chg="new del ord">
        <pc:chgData name="Gannon Long" userId="S::gannon_long@ctprf.org::bd95886f-02f4-4703-a264-3518f9a8a7ea" providerId="AD" clId="Web-{6E181E64-AD67-B1C5-4FAA-9F8CD5DBB593}" dt="2020-03-31T17:43:45.752" v="1021"/>
        <pc:sldMkLst>
          <pc:docMk/>
          <pc:sldMk cId="4068071474" sldId="262"/>
        </pc:sldMkLst>
      </pc:sldChg>
    </pc:docChg>
  </pc:docChgLst>
  <pc:docChgLst>
    <pc:chgData name="Gannon Long" userId="S::gannon_long@ctprf.org::bd95886f-02f4-4703-a264-3518f9a8a7ea" providerId="AD" clId="Web-{AD436896-53F9-70C8-4917-9323A974AF7A}"/>
    <pc:docChg chg="addSld delSld modSld sldOrd">
      <pc:chgData name="Gannon Long" userId="S::gannon_long@ctprf.org::bd95886f-02f4-4703-a264-3518f9a8a7ea" providerId="AD" clId="Web-{AD436896-53F9-70C8-4917-9323A974AF7A}" dt="2020-03-30T16:24:29.107" v="618" actId="20577"/>
      <pc:docMkLst>
        <pc:docMk/>
      </pc:docMkLst>
      <pc:sldChg chg="addSp modSp ord addCm">
        <pc:chgData name="Gannon Long" userId="S::gannon_long@ctprf.org::bd95886f-02f4-4703-a264-3518f9a8a7ea" providerId="AD" clId="Web-{AD436896-53F9-70C8-4917-9323A974AF7A}" dt="2020-03-30T15:34:40.982" v="336" actId="14100"/>
        <pc:sldMkLst>
          <pc:docMk/>
          <pc:sldMk cId="1734663807" sldId="258"/>
        </pc:sldMkLst>
        <pc:spChg chg="add mod">
          <ac:chgData name="Gannon Long" userId="S::gannon_long@ctprf.org::bd95886f-02f4-4703-a264-3518f9a8a7ea" providerId="AD" clId="Web-{AD436896-53F9-70C8-4917-9323A974AF7A}" dt="2020-03-30T14:58:52.917" v="145" actId="14100"/>
          <ac:spMkLst>
            <pc:docMk/>
            <pc:sldMk cId="1734663807" sldId="258"/>
            <ac:spMk id="2" creationId="{02EE24A7-C158-4766-B760-65996880D165}"/>
          </ac:spMkLst>
        </pc:spChg>
        <pc:spChg chg="add mod">
          <ac:chgData name="Gannon Long" userId="S::gannon_long@ctprf.org::bd95886f-02f4-4703-a264-3518f9a8a7ea" providerId="AD" clId="Web-{AD436896-53F9-70C8-4917-9323A974AF7A}" dt="2020-03-30T14:53:31.240" v="55" actId="20577"/>
          <ac:spMkLst>
            <pc:docMk/>
            <pc:sldMk cId="1734663807" sldId="258"/>
            <ac:spMk id="3" creationId="{7C74AC1D-092D-48A6-915B-0B45ED8FBC8E}"/>
          </ac:spMkLst>
        </pc:spChg>
        <pc:spChg chg="add mod">
          <ac:chgData name="Gannon Long" userId="S::gannon_long@ctprf.org::bd95886f-02f4-4703-a264-3518f9a8a7ea" providerId="AD" clId="Web-{AD436896-53F9-70C8-4917-9323A974AF7A}" dt="2020-03-30T14:58:49.120" v="144" actId="1076"/>
          <ac:spMkLst>
            <pc:docMk/>
            <pc:sldMk cId="1734663807" sldId="258"/>
            <ac:spMk id="6" creationId="{9F9D5C96-D7F6-4E61-9155-4BEE1CCC5900}"/>
          </ac:spMkLst>
        </pc:spChg>
        <pc:spChg chg="add mod">
          <ac:chgData name="Gannon Long" userId="S::gannon_long@ctprf.org::bd95886f-02f4-4703-a264-3518f9a8a7ea" providerId="AD" clId="Web-{AD436896-53F9-70C8-4917-9323A974AF7A}" dt="2020-03-30T14:56:48.868" v="122" actId="20577"/>
          <ac:spMkLst>
            <pc:docMk/>
            <pc:sldMk cId="1734663807" sldId="258"/>
            <ac:spMk id="7" creationId="{6EAB304D-ACAC-4357-877A-0638F885EBDE}"/>
          </ac:spMkLst>
        </pc:spChg>
        <pc:spChg chg="add mod">
          <ac:chgData name="Gannon Long" userId="S::gannon_long@ctprf.org::bd95886f-02f4-4703-a264-3518f9a8a7ea" providerId="AD" clId="Web-{AD436896-53F9-70C8-4917-9323A974AF7A}" dt="2020-03-30T15:34:18.403" v="327" actId="14100"/>
          <ac:spMkLst>
            <pc:docMk/>
            <pc:sldMk cId="1734663807" sldId="258"/>
            <ac:spMk id="10" creationId="{9C68BCCE-4421-4497-8225-F49B0B155EF4}"/>
          </ac:spMkLst>
        </pc:spChg>
        <pc:spChg chg="add mod">
          <ac:chgData name="Gannon Long" userId="S::gannon_long@ctprf.org::bd95886f-02f4-4703-a264-3518f9a8a7ea" providerId="AD" clId="Web-{AD436896-53F9-70C8-4917-9323A974AF7A}" dt="2020-03-30T15:34:40.982" v="336" actId="14100"/>
          <ac:spMkLst>
            <pc:docMk/>
            <pc:sldMk cId="1734663807" sldId="258"/>
            <ac:spMk id="11" creationId="{356E5614-C8DF-4F3B-92FF-B52EAD313CDF}"/>
          </ac:spMkLst>
        </pc:spChg>
        <pc:spChg chg="add mod">
          <ac:chgData name="Gannon Long" userId="S::gannon_long@ctprf.org::bd95886f-02f4-4703-a264-3518f9a8a7ea" providerId="AD" clId="Web-{AD436896-53F9-70C8-4917-9323A974AF7A}" dt="2020-03-30T15:33:19.762" v="313" actId="20577"/>
          <ac:spMkLst>
            <pc:docMk/>
            <pc:sldMk cId="1734663807" sldId="258"/>
            <ac:spMk id="12" creationId="{1B1655EB-F89D-4167-874B-E175A8D39AAD}"/>
          </ac:spMkLst>
        </pc:spChg>
        <pc:picChg chg="add mod">
          <ac:chgData name="Gannon Long" userId="S::gannon_long@ctprf.org::bd95886f-02f4-4703-a264-3518f9a8a7ea" providerId="AD" clId="Web-{AD436896-53F9-70C8-4917-9323A974AF7A}" dt="2020-03-30T14:58:45.636" v="143" actId="1076"/>
          <ac:picMkLst>
            <pc:docMk/>
            <pc:sldMk cId="1734663807" sldId="258"/>
            <ac:picMk id="4" creationId="{73A808F5-18FB-428F-94C8-83475BF45918}"/>
          </ac:picMkLst>
        </pc:picChg>
        <pc:picChg chg="add mod">
          <ac:chgData name="Gannon Long" userId="S::gannon_long@ctprf.org::bd95886f-02f4-4703-a264-3518f9a8a7ea" providerId="AD" clId="Web-{AD436896-53F9-70C8-4917-9323A974AF7A}" dt="2020-03-30T15:34:22.685" v="328" actId="1076"/>
          <ac:picMkLst>
            <pc:docMk/>
            <pc:sldMk cId="1734663807" sldId="258"/>
            <ac:picMk id="9" creationId="{7025C8D1-8677-41D3-A4E1-03240A7E7964}"/>
          </ac:picMkLst>
        </pc:picChg>
        <pc:picChg chg="add">
          <ac:chgData name="Gannon Long" userId="S::gannon_long@ctprf.org::bd95886f-02f4-4703-a264-3518f9a8a7ea" providerId="AD" clId="Web-{AD436896-53F9-70C8-4917-9323A974AF7A}" dt="2020-03-30T15:33:20.638" v="316"/>
          <ac:picMkLst>
            <pc:docMk/>
            <pc:sldMk cId="1734663807" sldId="258"/>
            <ac:picMk id="14" creationId="{8768AB1B-B986-4EA3-A181-BDEE79FDEC65}"/>
          </ac:picMkLst>
        </pc:picChg>
      </pc:sldChg>
      <pc:sldChg chg="addSp delSp modSp new del ord">
        <pc:chgData name="Gannon Long" userId="S::gannon_long@ctprf.org::bd95886f-02f4-4703-a264-3518f9a8a7ea" providerId="AD" clId="Web-{AD436896-53F9-70C8-4917-9323A974AF7A}" dt="2020-03-30T15:04:48.392" v="173"/>
        <pc:sldMkLst>
          <pc:docMk/>
          <pc:sldMk cId="2012100663" sldId="259"/>
        </pc:sldMkLst>
        <pc:spChg chg="add del mod">
          <ac:chgData name="Gannon Long" userId="S::gannon_long@ctprf.org::bd95886f-02f4-4703-a264-3518f9a8a7ea" providerId="AD" clId="Web-{AD436896-53F9-70C8-4917-9323A974AF7A}" dt="2020-03-27T18:47:00.976" v="10"/>
          <ac:spMkLst>
            <pc:docMk/>
            <pc:sldMk cId="2012100663" sldId="259"/>
            <ac:spMk id="2" creationId="{BCC294AD-503D-4EFD-9EFF-ABBAB397714E}"/>
          </ac:spMkLst>
        </pc:spChg>
        <pc:spChg chg="add mod">
          <ac:chgData name="Gannon Long" userId="S::gannon_long@ctprf.org::bd95886f-02f4-4703-a264-3518f9a8a7ea" providerId="AD" clId="Web-{AD436896-53F9-70C8-4917-9323A974AF7A}" dt="2020-03-30T14:51:37.145" v="37" actId="1076"/>
          <ac:spMkLst>
            <pc:docMk/>
            <pc:sldMk cId="2012100663" sldId="259"/>
            <ac:spMk id="2" creationId="{DE8A5183-5EDC-4A06-8071-0B8E31C775C4}"/>
          </ac:spMkLst>
        </pc:spChg>
        <pc:spChg chg="add mod">
          <ac:chgData name="Gannon Long" userId="S::gannon_long@ctprf.org::bd95886f-02f4-4703-a264-3518f9a8a7ea" providerId="AD" clId="Web-{AD436896-53F9-70C8-4917-9323A974AF7A}" dt="2020-03-27T18:47:25.383" v="13" actId="20577"/>
          <ac:spMkLst>
            <pc:docMk/>
            <pc:sldMk cId="2012100663" sldId="259"/>
            <ac:spMk id="3" creationId="{4846A915-F224-4D7B-847E-F01AB4CDE737}"/>
          </ac:spMkLst>
        </pc:spChg>
        <pc:spChg chg="add mod">
          <ac:chgData name="Gannon Long" userId="S::gannon_long@ctprf.org::bd95886f-02f4-4703-a264-3518f9a8a7ea" providerId="AD" clId="Web-{AD436896-53F9-70C8-4917-9323A974AF7A}" dt="2020-03-30T14:51:15.473" v="36" actId="1076"/>
          <ac:spMkLst>
            <pc:docMk/>
            <pc:sldMk cId="2012100663" sldId="259"/>
            <ac:spMk id="5" creationId="{5E79461E-1166-4CD0-BAE9-582121F3BD73}"/>
          </ac:spMkLst>
        </pc:spChg>
        <pc:picChg chg="add mod">
          <ac:chgData name="Gannon Long" userId="S::gannon_long@ctprf.org::bd95886f-02f4-4703-a264-3518f9a8a7ea" providerId="AD" clId="Web-{AD436896-53F9-70C8-4917-9323A974AF7A}" dt="2020-03-30T14:50:25.567" v="28" actId="14100"/>
          <ac:picMkLst>
            <pc:docMk/>
            <pc:sldMk cId="2012100663" sldId="259"/>
            <ac:picMk id="4" creationId="{C2A0A8DF-B03B-4DC2-94E3-DD476500A477}"/>
          </ac:picMkLst>
        </pc:picChg>
      </pc:sldChg>
      <pc:sldChg chg="addSp modSp new ord">
        <pc:chgData name="Gannon Long" userId="S::gannon_long@ctprf.org::bd95886f-02f4-4703-a264-3518f9a8a7ea" providerId="AD" clId="Web-{AD436896-53F9-70C8-4917-9323A974AF7A}" dt="2020-03-30T16:24:29.107" v="617" actId="20577"/>
        <pc:sldMkLst>
          <pc:docMk/>
          <pc:sldMk cId="3692904487" sldId="259"/>
        </pc:sldMkLst>
        <pc:spChg chg="add mod">
          <ac:chgData name="Gannon Long" userId="S::gannon_long@ctprf.org::bd95886f-02f4-4703-a264-3518f9a8a7ea" providerId="AD" clId="Web-{AD436896-53F9-70C8-4917-9323A974AF7A}" dt="2020-03-30T15:35:09.217" v="341" actId="1076"/>
          <ac:spMkLst>
            <pc:docMk/>
            <pc:sldMk cId="3692904487" sldId="259"/>
            <ac:spMk id="2" creationId="{4689ED70-81DB-4DEB-BF0D-569D208F4B15}"/>
          </ac:spMkLst>
        </pc:spChg>
        <pc:spChg chg="add mod">
          <ac:chgData name="Gannon Long" userId="S::gannon_long@ctprf.org::bd95886f-02f4-4703-a264-3518f9a8a7ea" providerId="AD" clId="Web-{AD436896-53F9-70C8-4917-9323A974AF7A}" dt="2020-03-30T15:35:05.060" v="340" actId="1076"/>
          <ac:spMkLst>
            <pc:docMk/>
            <pc:sldMk cId="3692904487" sldId="259"/>
            <ac:spMk id="3" creationId="{4127D490-4AD3-4DC1-90C4-D547DCD903BD}"/>
          </ac:spMkLst>
        </pc:spChg>
        <pc:spChg chg="add mod">
          <ac:chgData name="Gannon Long" userId="S::gannon_long@ctprf.org::bd95886f-02f4-4703-a264-3518f9a8a7ea" providerId="AD" clId="Web-{AD436896-53F9-70C8-4917-9323A974AF7A}" dt="2020-03-30T15:32:32.918" v="300" actId="20577"/>
          <ac:spMkLst>
            <pc:docMk/>
            <pc:sldMk cId="3692904487" sldId="259"/>
            <ac:spMk id="4" creationId="{AFF6CB80-BD2D-48B2-9F13-C9E0FE4FA5A7}"/>
          </ac:spMkLst>
        </pc:spChg>
        <pc:spChg chg="add mod">
          <ac:chgData name="Gannon Long" userId="S::gannon_long@ctprf.org::bd95886f-02f4-4703-a264-3518f9a8a7ea" providerId="AD" clId="Web-{AD436896-53F9-70C8-4917-9323A974AF7A}" dt="2020-03-30T16:23:14.824" v="582" actId="20577"/>
          <ac:spMkLst>
            <pc:docMk/>
            <pc:sldMk cId="3692904487" sldId="259"/>
            <ac:spMk id="7" creationId="{399298E7-27CA-4636-9C1D-1B8B7C9FD910}"/>
          </ac:spMkLst>
        </pc:spChg>
        <pc:spChg chg="add mod">
          <ac:chgData name="Gannon Long" userId="S::gannon_long@ctprf.org::bd95886f-02f4-4703-a264-3518f9a8a7ea" providerId="AD" clId="Web-{AD436896-53F9-70C8-4917-9323A974AF7A}" dt="2020-03-30T16:24:29.107" v="617" actId="20577"/>
          <ac:spMkLst>
            <pc:docMk/>
            <pc:sldMk cId="3692904487" sldId="259"/>
            <ac:spMk id="8" creationId="{F6164251-EAB2-4BAD-99DE-F68AE237FC3A}"/>
          </ac:spMkLst>
        </pc:spChg>
        <pc:picChg chg="add mod">
          <ac:chgData name="Gannon Long" userId="S::gannon_long@ctprf.org::bd95886f-02f4-4703-a264-3518f9a8a7ea" providerId="AD" clId="Web-{AD436896-53F9-70C8-4917-9323A974AF7A}" dt="2020-03-30T15:32:38.653" v="304" actId="14100"/>
          <ac:picMkLst>
            <pc:docMk/>
            <pc:sldMk cId="3692904487" sldId="259"/>
            <ac:picMk id="6" creationId="{4D6B54FE-60A0-420F-BB71-3EF5EC44047B}"/>
          </ac:picMkLst>
        </pc:picChg>
      </pc:sldChg>
      <pc:sldChg chg="addSp delSp modSp new mod ord setBg">
        <pc:chgData name="Gannon Long" userId="S::gannon_long@ctprf.org::bd95886f-02f4-4703-a264-3518f9a8a7ea" providerId="AD" clId="Web-{AD436896-53F9-70C8-4917-9323A974AF7A}" dt="2020-03-30T15:45:05.085" v="569"/>
        <pc:sldMkLst>
          <pc:docMk/>
          <pc:sldMk cId="3677472706" sldId="260"/>
        </pc:sldMkLst>
        <pc:spChg chg="add mod ord">
          <ac:chgData name="Gannon Long" userId="S::gannon_long@ctprf.org::bd95886f-02f4-4703-a264-3518f9a8a7ea" providerId="AD" clId="Web-{AD436896-53F9-70C8-4917-9323A974AF7A}" dt="2020-03-30T15:44:30.944" v="543"/>
          <ac:spMkLst>
            <pc:docMk/>
            <pc:sldMk cId="3677472706" sldId="260"/>
            <ac:spMk id="2" creationId="{32F2E232-DD82-4573-9373-FD6393303521}"/>
          </ac:spMkLst>
        </pc:spChg>
        <pc:spChg chg="add mod">
          <ac:chgData name="Gannon Long" userId="S::gannon_long@ctprf.org::bd95886f-02f4-4703-a264-3518f9a8a7ea" providerId="AD" clId="Web-{AD436896-53F9-70C8-4917-9323A974AF7A}" dt="2020-03-30T15:45:05.085" v="569"/>
          <ac:spMkLst>
            <pc:docMk/>
            <pc:sldMk cId="3677472706" sldId="260"/>
            <ac:spMk id="5" creationId="{7BA55F66-F1E0-4D5A-A8B5-6634A2F3AA0E}"/>
          </ac:spMkLst>
        </pc:spChg>
        <pc:spChg chg="add mod ord">
          <ac:chgData name="Gannon Long" userId="S::gannon_long@ctprf.org::bd95886f-02f4-4703-a264-3518f9a8a7ea" providerId="AD" clId="Web-{AD436896-53F9-70C8-4917-9323A974AF7A}" dt="2020-03-30T15:45:05.085" v="569"/>
          <ac:spMkLst>
            <pc:docMk/>
            <pc:sldMk cId="3677472706" sldId="260"/>
            <ac:spMk id="6" creationId="{1E6DBD8A-CAC0-4827-9F57-C029F75E49C3}"/>
          </ac:spMkLst>
        </pc:spChg>
        <pc:spChg chg="add del">
          <ac:chgData name="Gannon Long" userId="S::gannon_long@ctprf.org::bd95886f-02f4-4703-a264-3518f9a8a7ea" providerId="AD" clId="Web-{AD436896-53F9-70C8-4917-9323A974AF7A}" dt="2020-03-30T15:45:05.085" v="569"/>
          <ac:spMkLst>
            <pc:docMk/>
            <pc:sldMk cId="3677472706" sldId="260"/>
            <ac:spMk id="12" creationId="{99899462-FC16-43B0-966B-FCA263450716}"/>
          </ac:spMkLst>
        </pc:spChg>
        <pc:spChg chg="add">
          <ac:chgData name="Gannon Long" userId="S::gannon_long@ctprf.org::bd95886f-02f4-4703-a264-3518f9a8a7ea" providerId="AD" clId="Web-{AD436896-53F9-70C8-4917-9323A974AF7A}" dt="2020-03-30T15:45:05.085" v="569"/>
          <ac:spMkLst>
            <pc:docMk/>
            <pc:sldMk cId="3677472706" sldId="260"/>
            <ac:spMk id="19" creationId="{E02F3C71-C981-4614-98EA-D6C494F8091E}"/>
          </ac:spMkLst>
        </pc:spChg>
        <pc:picChg chg="add mod ord">
          <ac:chgData name="Gannon Long" userId="S::gannon_long@ctprf.org::bd95886f-02f4-4703-a264-3518f9a8a7ea" providerId="AD" clId="Web-{AD436896-53F9-70C8-4917-9323A974AF7A}" dt="2020-03-30T15:45:05.085" v="569"/>
          <ac:picMkLst>
            <pc:docMk/>
            <pc:sldMk cId="3677472706" sldId="260"/>
            <ac:picMk id="4" creationId="{2A6FCD3D-A0F4-4FE4-9D9E-460DD2FDA18E}"/>
          </ac:picMkLst>
        </pc:picChg>
        <pc:picChg chg="add mod ord">
          <ac:chgData name="Gannon Long" userId="S::gannon_long@ctprf.org::bd95886f-02f4-4703-a264-3518f9a8a7ea" providerId="AD" clId="Web-{AD436896-53F9-70C8-4917-9323A974AF7A}" dt="2020-03-30T15:45:05.085" v="569"/>
          <ac:picMkLst>
            <pc:docMk/>
            <pc:sldMk cId="3677472706" sldId="260"/>
            <ac:picMk id="7" creationId="{E89D2CAF-67A6-46C7-92D3-5E7909920BB1}"/>
          </ac:picMkLst>
        </pc:picChg>
        <pc:cxnChg chg="add del">
          <ac:chgData name="Gannon Long" userId="S::gannon_long@ctprf.org::bd95886f-02f4-4703-a264-3518f9a8a7ea" providerId="AD" clId="Web-{AD436896-53F9-70C8-4917-9323A974AF7A}" dt="2020-03-30T15:45:05.085" v="569"/>
          <ac:cxnSpMkLst>
            <pc:docMk/>
            <pc:sldMk cId="3677472706" sldId="260"/>
            <ac:cxnSpMk id="14" creationId="{AAFEA932-2DF1-410C-A00A-7A1E7DBF751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tn.state.ct.us/ctnplayer.asp?odID=17038" TargetMode="External"/><Relationship Id="rId13" Type="http://schemas.openxmlformats.org/officeDocument/2006/relationships/hyperlink" Target="https://www.facebook.com/groups/TransportHartfordGroup/" TargetMode="External"/><Relationship Id="rId3" Type="http://schemas.openxmlformats.org/officeDocument/2006/relationships/hyperlink" Target="http://www.ctprf.org/programs_services/transport-hartford/2019-multimodal-summit/#shared" TargetMode="External"/><Relationship Id="rId7" Type="http://schemas.openxmlformats.org/officeDocument/2006/relationships/hyperlink" Target="http://www.movenewhaven.com/" TargetMode="External"/><Relationship Id="rId12" Type="http://schemas.openxmlformats.org/officeDocument/2006/relationships/hyperlink" Target="https://www.facebook.com/TransportHartford/" TargetMode="External"/><Relationship Id="rId2" Type="http://schemas.openxmlformats.org/officeDocument/2006/relationships/hyperlink" Target="https://visionzeronetwork.org/public-transit-an-undervalued-effective-vision-zero-strateg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cog.org/2016/05/comprehensive-transit-service-analysis/" TargetMode="External"/><Relationship Id="rId11" Type="http://schemas.openxmlformats.org/officeDocument/2006/relationships/hyperlink" Target="http://www.tinyurl.com/ctfuture2019" TargetMode="External"/><Relationship Id="rId5" Type="http://schemas.openxmlformats.org/officeDocument/2006/relationships/hyperlink" Target="http://www.ctprf.org/wp-content/uploads/2019/12/CT_Transportation_Future_Survey_Results_2019_for_CT2030.pdf" TargetMode="External"/><Relationship Id="rId10" Type="http://schemas.openxmlformats.org/officeDocument/2006/relationships/hyperlink" Target="http://eepurl.com/dyW_Jc" TargetMode="External"/><Relationship Id="rId4" Type="http://schemas.openxmlformats.org/officeDocument/2006/relationships/hyperlink" Target="http://www.ctprf.org/wp-content/uploads/2019/12/Why-Equity_2019_FINAL_Charles_Brown_11_25_2019_keynote.pdf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55F66-F1E0-4D5A-A8B5-6634A2F3AA0E}"/>
              </a:ext>
            </a:extLst>
          </p:cNvPr>
          <p:cNvSpPr txBox="1"/>
          <p:nvPr/>
        </p:nvSpPr>
        <p:spPr>
          <a:xfrm>
            <a:off x="511550" y="369043"/>
            <a:ext cx="6824916" cy="13449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latin typeface="+mj-lt"/>
                <a:ea typeface="+mj-ea"/>
                <a:cs typeface="+mj-cs"/>
              </a:rPr>
              <a:t>Sustainable &amp; Equitable Transportation in the Age of Climate Catastrophe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DBD8A-CAC0-4827-9F57-C029F75E49C3}"/>
              </a:ext>
            </a:extLst>
          </p:cNvPr>
          <p:cNvSpPr txBox="1"/>
          <p:nvPr/>
        </p:nvSpPr>
        <p:spPr>
          <a:xfrm>
            <a:off x="511549" y="1566406"/>
            <a:ext cx="6773254" cy="40918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Presented by Gannon Long, Assistant Coordinator, Transport Hartford Academy </a:t>
            </a:r>
            <a:br>
              <a:rPr lang="en-US" sz="2400" i="1" dirty="0"/>
            </a:br>
            <a:r>
              <a:rPr lang="en-US" sz="2400" i="1" dirty="0"/>
              <a:t>Center for Latino Progress, Hartford, CT</a:t>
            </a:r>
            <a:endParaRPr lang="en-US" i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Prologue: </a:t>
            </a:r>
            <a:r>
              <a:rPr lang="en-US" sz="2400">
                <a:ea typeface="+mn-lt"/>
                <a:cs typeface="+mn-lt"/>
              </a:rPr>
              <a:t>What are we learning about sustainability in the age of COVID?</a:t>
            </a:r>
            <a:endParaRPr lang="en-US" sz="2400" dirty="0"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How do our individual, organizational, local government, and state policy choices enhance or threaten our transportation options in CT?</a:t>
            </a: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 panose="020F0502020204030204"/>
              </a:rPr>
              <a:t>Intro to the Transportation &amp; Climate Initiative: How CT can cap pollution &amp; invest in communities </a:t>
            </a:r>
            <a:endParaRPr lang="en-US" sz="24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A6FCD3D-A0F4-4FE4-9D9E-460DD2FDA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558" y="306909"/>
            <a:ext cx="2436394" cy="2286000"/>
          </a:xfrm>
          <a:prstGeom prst="rect">
            <a:avLst/>
          </a:prstGeom>
        </p:spPr>
      </p:pic>
      <p:pic>
        <p:nvPicPr>
          <p:cNvPr id="7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E89D2CAF-67A6-46C7-92D3-5E790992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883" y="2828925"/>
            <a:ext cx="2541745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0495D-E3EE-4AB5-B613-34587D60F675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4" name="Picture 20" descr="A path with trees on the side of a road&#10;&#10;Description generated with very high confidence">
            <a:extLst>
              <a:ext uri="{FF2B5EF4-FFF2-40B4-BE49-F238E27FC236}">
                <a16:creationId xmlns:a16="http://schemas.microsoft.com/office/drawing/2014/main" id="{5FE845C2-9A0A-40C7-BF20-5F1F0D64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56" y="3851"/>
            <a:ext cx="2549472" cy="3412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BF1F7-31AA-46BC-A9CE-2BA7ECA3C8DC}"/>
              </a:ext>
            </a:extLst>
          </p:cNvPr>
          <p:cNvSpPr txBox="1"/>
          <p:nvPr/>
        </p:nvSpPr>
        <p:spPr>
          <a:xfrm>
            <a:off x="6981645" y="307100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D873C-C8E1-4CF5-9D2F-1B98173CE0B3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10" name="Picture 10" descr="A picture containing indoor, building, kitchen, sitting&#10;&#10;Description generated with very high confidence">
            <a:extLst>
              <a:ext uri="{FF2B5EF4-FFF2-40B4-BE49-F238E27FC236}">
                <a16:creationId xmlns:a16="http://schemas.microsoft.com/office/drawing/2014/main" id="{5A1D109B-EAD9-42C7-AB5B-1E2224E2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16408" y="482683"/>
            <a:ext cx="3359903" cy="2482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33A9DB-19F4-4E1A-92AF-2E7490E4592C}"/>
              </a:ext>
            </a:extLst>
          </p:cNvPr>
          <p:cNvSpPr txBox="1"/>
          <p:nvPr/>
        </p:nvSpPr>
        <p:spPr>
          <a:xfrm>
            <a:off x="310551" y="2208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9460D4-E077-4DA2-9A9A-C9112DEFF4A5}"/>
              </a:ext>
            </a:extLst>
          </p:cNvPr>
          <p:cNvSpPr txBox="1"/>
          <p:nvPr/>
        </p:nvSpPr>
        <p:spPr>
          <a:xfrm>
            <a:off x="7053532" y="22802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15" name="Picture 15" descr="A picture containing outdoor, building, clock, street&#10;&#10;Description generated with very high confidence">
            <a:extLst>
              <a:ext uri="{FF2B5EF4-FFF2-40B4-BE49-F238E27FC236}">
                <a16:creationId xmlns:a16="http://schemas.microsoft.com/office/drawing/2014/main" id="{09048059-39F2-4A59-B59A-DEF642605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155" y="4711004"/>
            <a:ext cx="2743200" cy="2027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42E5DE-69AF-40C7-A05F-92EA3622E26C}"/>
              </a:ext>
            </a:extLst>
          </p:cNvPr>
          <p:cNvSpPr txBox="1"/>
          <p:nvPr/>
        </p:nvSpPr>
        <p:spPr>
          <a:xfrm>
            <a:off x="7642105" y="34295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18" name="Picture 18" descr="A view of a city street&#10;&#10;Description generated with very high confidence">
            <a:extLst>
              <a:ext uri="{FF2B5EF4-FFF2-40B4-BE49-F238E27FC236}">
                <a16:creationId xmlns:a16="http://schemas.microsoft.com/office/drawing/2014/main" id="{6710A1C4-5B17-4178-9C26-7980AB264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84" y="3702874"/>
            <a:ext cx="3237208" cy="3039282"/>
          </a:xfrm>
          <a:prstGeom prst="rect">
            <a:avLst/>
          </a:prstGeom>
        </p:spPr>
      </p:pic>
      <p:pic>
        <p:nvPicPr>
          <p:cNvPr id="21" name="Picture 21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6B47E81A-97FB-4C72-87A9-651B85D0D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5154" y="2457801"/>
            <a:ext cx="2743200" cy="2059365"/>
          </a:xfrm>
          <a:prstGeom prst="rect">
            <a:avLst/>
          </a:prstGeom>
        </p:spPr>
      </p:pic>
      <p:pic>
        <p:nvPicPr>
          <p:cNvPr id="26" name="Picture 11" descr="A close up of a crosswalk on a city street&#10;&#10;Description generated with high confidence">
            <a:extLst>
              <a:ext uri="{FF2B5EF4-FFF2-40B4-BE49-F238E27FC236}">
                <a16:creationId xmlns:a16="http://schemas.microsoft.com/office/drawing/2014/main" id="{EFD0B3C5-362C-49B8-ACB1-494D9F47D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62" y="3522732"/>
            <a:ext cx="4119270" cy="3178992"/>
          </a:xfrm>
          <a:prstGeom prst="rect">
            <a:avLst/>
          </a:prstGeom>
        </p:spPr>
      </p:pic>
      <p:pic>
        <p:nvPicPr>
          <p:cNvPr id="3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44284A9-BD5E-4FE6-A68E-7B7961A08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9541" y="113181"/>
            <a:ext cx="2436394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AE051-DFCE-47A1-8455-A683F7B10C4B}"/>
              </a:ext>
            </a:extLst>
          </p:cNvPr>
          <p:cNvSpPr txBox="1"/>
          <p:nvPr/>
        </p:nvSpPr>
        <p:spPr>
          <a:xfrm>
            <a:off x="5383078" y="113653"/>
            <a:ext cx="384099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Which walking/ biking experiences do you prefer?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Why?</a:t>
            </a:r>
            <a:endParaRPr lang="en-US" sz="3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39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E24A7-C158-4766-B760-65996880D165}"/>
              </a:ext>
            </a:extLst>
          </p:cNvPr>
          <p:cNvSpPr txBox="1"/>
          <p:nvPr/>
        </p:nvSpPr>
        <p:spPr>
          <a:xfrm>
            <a:off x="88550" y="361446"/>
            <a:ext cx="514334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Greenhouse gas contributions </a:t>
            </a:r>
            <a:r>
              <a:rPr lang="en-US" sz="2800" b="1">
                <a:ea typeface="+mn-lt"/>
                <a:cs typeface="+mn-lt"/>
              </a:rPr>
              <a:t>from transportation: </a:t>
            </a:r>
            <a:br>
              <a:rPr lang="en-US" sz="2800" b="1" dirty="0">
                <a:ea typeface="+mn-lt"/>
                <a:cs typeface="+mn-lt"/>
              </a:rPr>
            </a:br>
            <a:r>
              <a:rPr lang="en-US" sz="2800">
                <a:cs typeface="Calibri"/>
              </a:rPr>
              <a:t>Which category/ies stand out?</a:t>
            </a:r>
            <a:endParaRPr lang="en-US" sz="2800" dirty="0"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4AC1D-092D-48A6-915B-0B45ED8FBC8E}"/>
              </a:ext>
            </a:extLst>
          </p:cNvPr>
          <p:cNvSpPr txBox="1"/>
          <p:nvPr/>
        </p:nvSpPr>
        <p:spPr>
          <a:xfrm>
            <a:off x="785878" y="185059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Calibri"/>
            </a:endParaRPr>
          </a:p>
          <a:p>
            <a:pPr algn="l"/>
            <a:endParaRPr lang="en-US"/>
          </a:p>
        </p:txBody>
      </p:sp>
      <p:pic>
        <p:nvPicPr>
          <p:cNvPr id="4" name="Picture 4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73A808F5-18FB-428F-94C8-83475BF4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4" y="1814086"/>
            <a:ext cx="5483941" cy="4900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D5C96-D7F6-4E61-9155-4BEE1CCC5900}"/>
              </a:ext>
            </a:extLst>
          </p:cNvPr>
          <p:cNvSpPr txBox="1"/>
          <p:nvPr/>
        </p:nvSpPr>
        <p:spPr>
          <a:xfrm>
            <a:off x="1060317" y="3084511"/>
            <a:ext cx="296442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ea typeface="+mn-lt"/>
                <a:cs typeface="+mn-lt"/>
              </a:rPr>
              <a:t>Connecticut:</a:t>
            </a:r>
            <a:br>
              <a:rPr lang="en-US" sz="2200" b="1" dirty="0">
                <a:ea typeface="+mn-lt"/>
                <a:cs typeface="+mn-lt"/>
              </a:rPr>
            </a:br>
            <a:r>
              <a:rPr lang="en-US" sz="2200" b="1">
                <a:latin typeface="Arial"/>
                <a:cs typeface="Arial"/>
              </a:rPr>
              <a:t>Greenhouse Gas</a:t>
            </a:r>
            <a:endParaRPr lang="en-US" sz="2200">
              <a:ea typeface="+mn-lt"/>
              <a:cs typeface="+mn-lt"/>
            </a:endParaRPr>
          </a:p>
          <a:p>
            <a:pPr algn="ctr"/>
            <a:endParaRPr lang="en-US" b="1" dirty="0">
              <a:latin typeface="Arial"/>
              <a:ea typeface="+mn-lt"/>
              <a:cs typeface="Arial"/>
            </a:endParaRPr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B304D-ACAC-4357-877A-0638F885EBDE}"/>
              </a:ext>
            </a:extLst>
          </p:cNvPr>
          <p:cNvSpPr txBox="1"/>
          <p:nvPr/>
        </p:nvSpPr>
        <p:spPr>
          <a:xfrm>
            <a:off x="8177981" y="194678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 dirty="0">
              <a:cs typeface="Calibri"/>
            </a:endParaRPr>
          </a:p>
          <a:p>
            <a:pPr algn="l"/>
            <a:endParaRPr lang="en-US"/>
          </a:p>
        </p:txBody>
      </p:sp>
      <p:pic>
        <p:nvPicPr>
          <p:cNvPr id="9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7025C8D1-8677-41D3-A4E1-03240A7E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77" y="169950"/>
            <a:ext cx="3254680" cy="4075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68BCCE-4421-4497-8225-F49B0B155EF4}"/>
              </a:ext>
            </a:extLst>
          </p:cNvPr>
          <p:cNvSpPr txBox="1"/>
          <p:nvPr/>
        </p:nvSpPr>
        <p:spPr>
          <a:xfrm>
            <a:off x="5688611" y="4261539"/>
            <a:ext cx="6273074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8FBD"/>
                </a:solidFill>
                <a:ea typeface="+mn-lt"/>
                <a:cs typeface="+mn-lt"/>
              </a:rPr>
              <a:t>Transportation and Climate Initiative 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is a coalition of 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northeastern states,</a:t>
            </a:r>
            <a:r>
              <a:rPr lang="en-US" sz="2000" dirty="0">
                <a:ea typeface="+mn-lt"/>
                <a:cs typeface="+mn-lt"/>
              </a:rPr>
              <a:t> working for years to develop a regional policy to provide better, cleaner transportation options for residents of urban, suburban, and rural areas. 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E5614-C8DF-4F3B-92FF-B52EAD313CDF}"/>
              </a:ext>
            </a:extLst>
          </p:cNvPr>
          <p:cNvSpPr txBox="1"/>
          <p:nvPr/>
        </p:nvSpPr>
        <p:spPr>
          <a:xfrm>
            <a:off x="5640869" y="5594258"/>
            <a:ext cx="65972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This effort, similar to the Regional Greenhouse Gas Initiative </a:t>
            </a:r>
            <a:r>
              <a:rPr lang="en-US" sz="2000">
                <a:ea typeface="+mn-lt"/>
                <a:cs typeface="+mn-lt"/>
              </a:rPr>
              <a:t>capping pollutants, could </a:t>
            </a:r>
            <a:r>
              <a:rPr lang="en-US" sz="2000" dirty="0">
                <a:ea typeface="+mn-lt"/>
                <a:cs typeface="+mn-lt"/>
              </a:rPr>
              <a:t>generate revenue to transform equitable and sustainable transportation in CT.</a:t>
            </a:r>
            <a:endParaRPr lang="en-US" sz="20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655EB-F89D-4167-874B-E175A8D39AAD}"/>
              </a:ext>
            </a:extLst>
          </p:cNvPr>
          <p:cNvSpPr txBox="1"/>
          <p:nvPr/>
        </p:nvSpPr>
        <p:spPr>
          <a:xfrm>
            <a:off x="8681884" y="3613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1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68AB1B-B986-4EA3-A181-BDEE79FDE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195" y="231495"/>
            <a:ext cx="1515745" cy="14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6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9ED70-81DB-4DEB-BF0D-569D208F4B15}"/>
              </a:ext>
            </a:extLst>
          </p:cNvPr>
          <p:cNvSpPr txBox="1"/>
          <p:nvPr/>
        </p:nvSpPr>
        <p:spPr>
          <a:xfrm>
            <a:off x="102603" y="270096"/>
            <a:ext cx="1018114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u="sng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Vision Zero/ American Public Transportation study on traffic safety &amp; buses </a:t>
            </a:r>
            <a:r>
              <a:rPr lang="en-US" sz="2000" u="sng" dirty="0">
                <a:ea typeface="+mn-lt"/>
                <a:cs typeface="+mn-lt"/>
                <a:hlinkClick r:id="rId2"/>
              </a:rPr>
              <a:t> APTA/ Vision Zero Study</a:t>
            </a:r>
            <a:r>
              <a:rPr lang="en-US" sz="2000" u="sng" dirty="0">
                <a:ea typeface="+mn-lt"/>
                <a:cs typeface="+mn-lt"/>
              </a:rPr>
              <a:t> 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November 2019 </a:t>
            </a:r>
            <a:r>
              <a:rPr lang="en-US" sz="2000" u="sng" dirty="0">
                <a:ea typeface="+mn-lt"/>
                <a:cs typeface="+mn-lt"/>
                <a:hlinkClick r:id="rId3"/>
              </a:rPr>
              <a:t>Northeast Multi Modal Summit Presentations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11/19 Keynote Address, </a:t>
            </a:r>
            <a:r>
              <a:rPr lang="en-US" sz="2000" u="sng" dirty="0">
                <a:ea typeface="+mn-lt"/>
                <a:cs typeface="+mn-lt"/>
                <a:hlinkClick r:id="rId4"/>
              </a:rPr>
              <a:t>Charles Brown – transportation equity 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Info on TCI Survey </a:t>
            </a:r>
            <a:r>
              <a:rPr lang="en-US" sz="2000" u="sng" dirty="0">
                <a:ea typeface="+mn-lt"/>
                <a:cs typeface="+mn-lt"/>
                <a:hlinkClick r:id="rId5"/>
              </a:rPr>
              <a:t>Transportation Future Survey Results (CLP)</a:t>
            </a:r>
            <a:br>
              <a:rPr lang="en-US" sz="2000" u="sng" dirty="0">
                <a:ea typeface="+mn-lt"/>
                <a:cs typeface="+mn-lt"/>
              </a:rPr>
            </a:b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ea typeface="+mn-lt"/>
                <a:cs typeface="+mn-lt"/>
                <a:hlinkClick r:id="rId6"/>
              </a:rPr>
              <a:t>Capital Region Council of Governments 2017 Transportation Plan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ea typeface="+mn-lt"/>
                <a:cs typeface="+mn-lt"/>
                <a:hlinkClick r:id="rId7"/>
              </a:rPr>
              <a:t>Move New Haven Bus Plan</a:t>
            </a:r>
            <a:br>
              <a:rPr lang="en-US" sz="2000" u="sng" dirty="0">
                <a:ea typeface="+mn-lt"/>
                <a:cs typeface="+mn-lt"/>
              </a:rPr>
            </a:br>
            <a:r>
              <a:rPr lang="en-US" sz="2000" u="sng" dirty="0">
                <a:ea typeface="+mn-lt"/>
                <a:cs typeface="+mn-lt"/>
                <a:hlinkClick r:id="rId8"/>
              </a:rPr>
              <a:t>Gannon Long, Speech to League of Conservation Voters, Jan. 2020</a:t>
            </a:r>
            <a:endParaRPr lang="en-US" sz="2000" dirty="0"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7D490-4AD3-4DC1-90C4-D547DCD903BD}"/>
              </a:ext>
            </a:extLst>
          </p:cNvPr>
          <p:cNvSpPr txBox="1"/>
          <p:nvPr/>
        </p:nvSpPr>
        <p:spPr>
          <a:xfrm>
            <a:off x="107590" y="-4208"/>
            <a:ext cx="38809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References </a:t>
            </a:r>
            <a:endParaRPr lang="en-US" sz="3600">
              <a:cs typeface="Calibri"/>
            </a:endParaRP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6B54FE-60A0-420F-BB71-3EF5EC440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3051" y="1587596"/>
            <a:ext cx="3161397" cy="2960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9298E7-27CA-4636-9C1D-1B8B7C9FD910}"/>
              </a:ext>
            </a:extLst>
          </p:cNvPr>
          <p:cNvSpPr txBox="1"/>
          <p:nvPr/>
        </p:nvSpPr>
        <p:spPr>
          <a:xfrm>
            <a:off x="211144" y="348203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Follow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64251-EAB2-4BAD-99DE-F68AE237FC3A}"/>
              </a:ext>
            </a:extLst>
          </p:cNvPr>
          <p:cNvSpPr txBox="1"/>
          <p:nvPr/>
        </p:nvSpPr>
        <p:spPr>
          <a:xfrm>
            <a:off x="169664" y="3951124"/>
            <a:ext cx="1046693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Join our Email </a:t>
            </a:r>
            <a:r>
              <a:rPr lang="en-US" sz="2800" dirty="0">
                <a:ea typeface="+mn-lt"/>
                <a:cs typeface="+mn-lt"/>
                <a:hlinkClick r:id="rId10"/>
              </a:rPr>
              <a:t>newsletter</a:t>
            </a:r>
            <a:r>
              <a:rPr lang="en-US" sz="2800" dirty="0">
                <a:ea typeface="+mn-lt"/>
                <a:cs typeface="+mn-lt"/>
              </a:rPr>
              <a:t> 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Take our survey: </a:t>
            </a:r>
            <a:r>
              <a:rPr lang="en-US" sz="2800" dirty="0">
                <a:ea typeface="+mn-lt"/>
                <a:cs typeface="+mn-lt"/>
                <a:hlinkClick r:id="rId11"/>
              </a:rPr>
              <a:t>http://www.tinyurl.com/ctfuture2019</a:t>
            </a:r>
            <a:r>
              <a:rPr lang="en-US" sz="2800" dirty="0">
                <a:ea typeface="+mn-lt"/>
                <a:cs typeface="+mn-lt"/>
                <a:hlinkClick r:id="" action="ppaction://noaction"/>
              </a:rPr>
              <a:t> 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Follow our Facebook page:  </a:t>
            </a:r>
            <a:r>
              <a:rPr lang="en-US" sz="2800" dirty="0">
                <a:ea typeface="+mn-lt"/>
                <a:cs typeface="+mn-lt"/>
                <a:hlinkClick r:id="rId12"/>
              </a:rPr>
              <a:t>https://www.facebook.com/TransportHartford/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Discuss transportation topics in our FB group: </a:t>
            </a:r>
            <a:r>
              <a:rPr lang="en-US" sz="2800" dirty="0">
                <a:ea typeface="+mn-lt"/>
                <a:cs typeface="+mn-lt"/>
                <a:hlinkClick r:id="rId13"/>
              </a:rPr>
              <a:t>https://www.facebook.com/groups/TransportHartfordGroup/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290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337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477</cp:revision>
  <dcterms:created xsi:type="dcterms:W3CDTF">2020-03-27T16:26:00Z</dcterms:created>
  <dcterms:modified xsi:type="dcterms:W3CDTF">2020-03-31T19:39:25Z</dcterms:modified>
</cp:coreProperties>
</file>